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EF1B6C-9A92-4590-8F89-A5CD348AA83F}" v="7" dt="2024-04-24T05:04:02.5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189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2E023-7D3C-42B1-9EA1-2E90EB0F9835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AD852C-A3D3-4F31-B0EF-161F60D49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43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D852C-A3D3-4F31-B0EF-161F60D494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376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0F8CF-692C-4963-8B5E-D1C0928CF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9612" y="1013984"/>
            <a:ext cx="7714388" cy="3260635"/>
          </a:xfrm>
        </p:spPr>
        <p:txBody>
          <a:bodyPr anchor="b"/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419655-1613-4CC0-BBE9-BD2CB2C3C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9612" y="4848464"/>
            <a:ext cx="7714388" cy="1085849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67FFF-6BC4-4DF0-BC55-B2C3BFD8E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89830-A1B7-484B-832C-F64A558BD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8F727-72C8-47A9-8E54-AD8459028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ED5540-64E5-4258-ABA4-753F07B71B38}"/>
              </a:ext>
            </a:extLst>
          </p:cNvPr>
          <p:cNvCxnSpPr>
            <a:cxnSpLocks/>
          </p:cNvCxnSpPr>
          <p:nvPr/>
        </p:nvCxnSpPr>
        <p:spPr>
          <a:xfrm>
            <a:off x="1524000" y="457150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930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8A5DE-E5C6-4DB9-AD28-8F1EAC6F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63E08E-9B2D-4740-9AC6-D5E1CFB95F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29566" y="2229957"/>
            <a:ext cx="9238434" cy="386604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E3736-E8AA-4F58-9D3A-27050B287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95E84-15BC-478B-9DAB-15025867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9D98F-E0A8-4254-A957-7F17811D0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942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DE70F5-2276-4F91-9FC2-8DA4B52881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4000" y="1467699"/>
            <a:ext cx="1758461" cy="462830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1856C5-C2FD-45E4-A631-AC06B5495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82312" y="1467699"/>
            <a:ext cx="7839379" cy="462830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336EA-B6DD-4115-9C67-79A24C866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A668B-1DAB-449C-9BA4-7B1572A22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6567E-119D-4C98-93FF-73A332803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931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EF94C-BCB1-4F4C-AF70-DD2A5C4E3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5"/>
            <a:ext cx="9238434" cy="857559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09B75-A057-44B5-872F-DF01BDC8E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566" y="2286000"/>
            <a:ext cx="9238434" cy="381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6260C-3219-4812-88F2-3162D37F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62B73-9C01-4BE3-A199-782BE6EBA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61492-EB56-4454-9D2A-8BB94AACB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97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80A128-A52A-402C-865B-1BF08D7F04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900447-3778-4AB7-ACB3-7C2313FE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745" y="1287554"/>
            <a:ext cx="8284963" cy="3113064"/>
          </a:xfrm>
        </p:spPr>
        <p:txBody>
          <a:bodyPr anchor="t"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910C9-BA3C-4D31-9C62-2C2408591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1744" y="4619707"/>
            <a:ext cx="7722256" cy="1476293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42E8A-6B69-406B-A3DF-0A1B7683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665CF-4461-4BB8-8F3A-ED1CB1084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98B27-5EF3-49F4-B3CE-F3CF419AE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265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3F3BA-5AD5-4F15-97B2-E4652D1D4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13411"/>
            <a:ext cx="9238434" cy="88959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997B8-1FD3-40E6-A486-256EB41DB7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9566" y="2135565"/>
            <a:ext cx="4495800" cy="396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83F4D8-AA9A-4AF7-86EA-E4D797B98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35565"/>
            <a:ext cx="4495800" cy="396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08823E-BC08-4810-9BFF-35D2EA2AE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D2BFB-BB2C-4C4A-A6E1-DD223C2BE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D369B2-12F8-4583-8A7F-523C9A3EF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09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C717F-84B9-44BA-8DD6-680394AB1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79150"/>
            <a:ext cx="9238434" cy="8239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217D6-7448-4625-964F-5D82F65F1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567" y="2013217"/>
            <a:ext cx="4495799" cy="704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3A534C-0B54-4327-99C0-4F0019FD2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29567" y="3048000"/>
            <a:ext cx="4495800" cy="30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9D4A63-0795-4B74-8C11-5FE7944118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13215"/>
            <a:ext cx="4495800" cy="70423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3D16F3-F747-441B-9854-27225954DE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48000"/>
            <a:ext cx="4495800" cy="30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8168E2-6B97-486E-B0E4-4E7F5CDBB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5D3E2B-2F4E-4347-A8E9-27EB7D035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1FC4F5-6876-414E-9E30-84706A3F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0D2F04-5474-46B9-B838-858CDF4AB2D2}"/>
              </a:ext>
            </a:extLst>
          </p:cNvPr>
          <p:cNvCxnSpPr>
            <a:cxnSpLocks/>
          </p:cNvCxnSpPr>
          <p:nvPr/>
        </p:nvCxnSpPr>
        <p:spPr>
          <a:xfrm>
            <a:off x="6270727" y="2876662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ADEE893-BE45-47F3-BCF0-02424B3503CC}"/>
              </a:ext>
            </a:extLst>
          </p:cNvPr>
          <p:cNvSpPr/>
          <p:nvPr/>
        </p:nvSpPr>
        <p:spPr>
          <a:xfrm>
            <a:off x="-1171838" y="4592406"/>
            <a:ext cx="808262" cy="3897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FB5178A-4501-4B56-8BF1-D083D7B021CE}"/>
              </a:ext>
            </a:extLst>
          </p:cNvPr>
          <p:cNvCxnSpPr>
            <a:cxnSpLocks/>
          </p:cNvCxnSpPr>
          <p:nvPr/>
        </p:nvCxnSpPr>
        <p:spPr>
          <a:xfrm>
            <a:off x="1524000" y="2876662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22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2109C6-041C-42BA-B507-8EA298046E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BF877-20DD-40F4-AEA8-E1B6D5350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7DC874-15B5-4338-B7D1-8E393AB4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66BAE3-24C5-483F-9141-D860A265E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9AEEB4-66F8-4008-B616-804FB9D91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300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46C975-8FFB-4A4B-9213-774EE390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BA744F-475D-4105-8E4A-025815549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3FA64C-7966-4D6F-88D7-4B89F2A1D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107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4ED5F-AB94-4DCF-8971-B8B2B55AF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740" y="1558944"/>
            <a:ext cx="3279689" cy="1864196"/>
          </a:xfrm>
        </p:spPr>
        <p:txBody>
          <a:bodyPr anchor="b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EE4CB-68CF-4BF3-A891-8277AFD13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0"/>
            <a:ext cx="5333999" cy="5334000"/>
          </a:xfrm>
        </p:spPr>
        <p:txBody>
          <a:bodyPr anchor="ctr"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292E72-B66D-40EE-B182-5585382A6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43741" y="3649682"/>
            <a:ext cx="3233096" cy="1933605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3B694-B050-45F3-AE6F-A86A129F1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8AE423-9CA5-46B3-96B1-7586AD020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4B973D-F1F7-47BC-996D-6100B7C89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82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E9949-4A1F-4DA9-9B75-A6180F954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543" y="1383126"/>
            <a:ext cx="3289886" cy="2045874"/>
          </a:xfrm>
        </p:spPr>
        <p:txBody>
          <a:bodyPr anchor="b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8D794-C670-4569-93D9-0FF8B35AA7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1" y="762000"/>
            <a:ext cx="5333999" cy="5334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2486F6-AE67-4B34-B8E2-0B7576DC2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33544" y="3649682"/>
            <a:ext cx="3243292" cy="168431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98B11C-BB63-49A6-B488-29D4FBF8E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4B9166-6D36-4F0A-9ADD-33D49A0C3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B22B8F-7760-41B3-9053-DD90255B9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19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84152A-7FE0-4708-B7C1-DBEC8F133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1621"/>
            <a:ext cx="9238434" cy="8613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1AB53-BAF9-439D-9451-47193CF2F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566" y="2285999"/>
            <a:ext cx="9238434" cy="381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96D9F-562A-496F-A530-A561994DC5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71087" y="4891318"/>
            <a:ext cx="2673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fld id="{3C2B07E4-CDF9-4C88-A2F3-04620E58224D}" type="datetimeFigureOut">
              <a:rPr lang="en-US" smtClean="0"/>
              <a:pPr/>
              <a:t>4/24/2024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060FE-AAC3-4FAE-9EB4-BCAE72D956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73021" y="1609893"/>
            <a:ext cx="2669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7EDB2-8F31-42FA-B253-62D2414663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2908" y="3219853"/>
            <a:ext cx="629653" cy="429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615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25" r:id="rId6"/>
    <p:sldLayoutId id="2147483730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b="1" kern="1200" cap="all" spc="6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130000"/>
        </a:lnSpc>
        <a:spcBef>
          <a:spcPts val="10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30000"/>
        </a:lnSpc>
        <a:spcBef>
          <a:spcPts val="500"/>
        </a:spcBef>
        <a:buSzPct val="85000"/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18288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466344" indent="0" algn="l" defTabSz="914400" rtl="0" eaLnBrk="1" latinLnBrk="0" hangingPunct="1">
        <a:lnSpc>
          <a:spcPct val="130000"/>
        </a:lnSpc>
        <a:spcBef>
          <a:spcPts val="500"/>
        </a:spcBef>
        <a:buSzPct val="85000"/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640080" indent="-18288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B5BE1F7E-8D81-425E-A546-F57DADBDB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erson wearing a mask and hair net&#10;&#10;Description automatically generated">
            <a:extLst>
              <a:ext uri="{FF2B5EF4-FFF2-40B4-BE49-F238E27FC236}">
                <a16:creationId xmlns:a16="http://schemas.microsoft.com/office/drawing/2014/main" id="{974A9272-200A-A057-0EC0-19D7CFCEB43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6" r="1" b="12744"/>
          <a:stretch/>
        </p:blipFill>
        <p:spPr>
          <a:xfrm>
            <a:off x="264059" y="669616"/>
            <a:ext cx="5518768" cy="5518768"/>
          </a:xfrm>
          <a:custGeom>
            <a:avLst/>
            <a:gdLst/>
            <a:ahLst/>
            <a:cxnLst/>
            <a:rect l="l" t="t" r="r" b="b"/>
            <a:pathLst>
              <a:path w="5518768" h="5518768">
                <a:moveTo>
                  <a:pt x="2759384" y="0"/>
                </a:moveTo>
                <a:cubicBezTo>
                  <a:pt x="4283350" y="0"/>
                  <a:pt x="5518768" y="1235418"/>
                  <a:pt x="5518768" y="2759384"/>
                </a:cubicBezTo>
                <a:cubicBezTo>
                  <a:pt x="5518768" y="4283350"/>
                  <a:pt x="4283350" y="5518768"/>
                  <a:pt x="2759384" y="5518768"/>
                </a:cubicBezTo>
                <a:cubicBezTo>
                  <a:pt x="1235418" y="5518768"/>
                  <a:pt x="0" y="4283350"/>
                  <a:pt x="0" y="2759384"/>
                </a:cubicBezTo>
                <a:cubicBezTo>
                  <a:pt x="0" y="1235418"/>
                  <a:pt x="1235418" y="0"/>
                  <a:pt x="2759384" y="0"/>
                </a:cubicBezTo>
                <a:close/>
              </a:path>
            </a:pathLst>
          </a:custGeom>
        </p:spPr>
      </p:pic>
      <p:pic>
        <p:nvPicPr>
          <p:cNvPr id="37" name="Picture 36" descr="A floral frame with text&#10;&#10;Description automatically generated">
            <a:extLst>
              <a:ext uri="{FF2B5EF4-FFF2-40B4-BE49-F238E27FC236}">
                <a16:creationId xmlns:a16="http://schemas.microsoft.com/office/drawing/2014/main" id="{31522068-6BE1-1009-CDDD-51D4BEE2D4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993" y="0"/>
            <a:ext cx="5429250" cy="6858000"/>
          </a:xfrm>
          <a:prstGeom prst="rect">
            <a:avLst/>
          </a:prstGeom>
        </p:spPr>
      </p:pic>
      <p:pic>
        <p:nvPicPr>
          <p:cNvPr id="8" name=" SoundPresent">
            <a:hlinkClick r:id="" action="ppaction://media"/>
            <a:extLst>
              <a:ext uri="{FF2B5EF4-FFF2-40B4-BE49-F238E27FC236}">
                <a16:creationId xmlns:a16="http://schemas.microsoft.com/office/drawing/2014/main" id="{4BE5A0A6-0BE8-3536-81C9-9F66E227E5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06987" y="15074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20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81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ortalVTI">
  <a:themeElements>
    <a:clrScheme name="Earth">
      <a:dk1>
        <a:sysClr val="windowText" lastClr="000000"/>
      </a:dk1>
      <a:lt1>
        <a:sysClr val="window" lastClr="FFFFFF"/>
      </a:lt1>
      <a:dk2>
        <a:srgbClr val="051618"/>
      </a:dk2>
      <a:lt2>
        <a:srgbClr val="E8E8DF"/>
      </a:lt2>
      <a:accent1>
        <a:srgbClr val="2D714C"/>
      </a:accent1>
      <a:accent2>
        <a:srgbClr val="1F7985"/>
      </a:accent2>
      <a:accent3>
        <a:srgbClr val="0D6756"/>
      </a:accent3>
      <a:accent4>
        <a:srgbClr val="40945E"/>
      </a:accent4>
      <a:accent5>
        <a:srgbClr val="389896"/>
      </a:accent5>
      <a:accent6>
        <a:srgbClr val="64924A"/>
      </a:accent6>
      <a:hlink>
        <a:srgbClr val="1F855C"/>
      </a:hlink>
      <a:folHlink>
        <a:srgbClr val="227390"/>
      </a:folHlink>
    </a:clrScheme>
    <a:fontScheme name="Earth">
      <a:majorFont>
        <a:latin typeface="Trade Gothic Next Cond"/>
        <a:ea typeface=""/>
        <a:cs typeface=""/>
      </a:majorFont>
      <a:minorFont>
        <a:latin typeface="Trade Gothic N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rtalVTI" id="{0E0D5035-C7F2-4607-91F4-D5D5F886A15A}" vid="{EAFF3D8B-AC13-4E90-80A9-182200FBC86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211</TotalTime>
  <Words>1</Words>
  <Application>Microsoft Office PowerPoint</Application>
  <PresentationFormat>Widescreen</PresentationFormat>
  <Paragraphs>1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Arial</vt:lpstr>
      <vt:lpstr>Trade Gothic Next Cond</vt:lpstr>
      <vt:lpstr>Trade Gothic Next Light</vt:lpstr>
      <vt:lpstr>PortalVTI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Romano</dc:creator>
  <cp:lastModifiedBy>Angela Romano</cp:lastModifiedBy>
  <cp:revision>2</cp:revision>
  <dcterms:created xsi:type="dcterms:W3CDTF">2024-04-24T03:24:47Z</dcterms:created>
  <dcterms:modified xsi:type="dcterms:W3CDTF">2024-04-24T14:22:25Z</dcterms:modified>
</cp:coreProperties>
</file>